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85" r:id="rId5"/>
    <p:sldMasterId id="2147483686" r:id="rId6"/>
  </p:sldMasterIdLst>
  <p:notesMasterIdLst>
    <p:notesMasterId r:id="rId13"/>
  </p:notesMasterIdLst>
  <p:sldIdLst>
    <p:sldId id="257" r:id="rId7"/>
    <p:sldId id="584" r:id="rId8"/>
    <p:sldId id="587" r:id="rId9"/>
    <p:sldId id="588" r:id="rId10"/>
    <p:sldId id="589" r:id="rId11"/>
    <p:sldId id="583" r:id="rId12"/>
  </p:sldIdLst>
  <p:sldSz cx="13817600" cy="77724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fferty, Mark" initials="ML" lastIdx="1" clrIdx="0">
    <p:extLst>
      <p:ext uri="{19B8F6BF-5375-455C-9EA6-DF929625EA0E}">
        <p15:presenceInfo xmlns:p15="http://schemas.microsoft.com/office/powerpoint/2012/main" userId="Lafferty, Mark" providerId="None"/>
      </p:ext>
    </p:extLst>
  </p:cmAuthor>
  <p:cmAuthor id="2" name="Robilotto, Phil" initials="RP" lastIdx="2" clrIdx="1">
    <p:extLst>
      <p:ext uri="{19B8F6BF-5375-455C-9EA6-DF929625EA0E}">
        <p15:presenceInfo xmlns:p15="http://schemas.microsoft.com/office/powerpoint/2012/main" userId="Robilotto, Phi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3E444E"/>
    <a:srgbClr val="E1472E"/>
    <a:srgbClr val="FED51E"/>
    <a:srgbClr val="FFFF99"/>
    <a:srgbClr val="00CC00"/>
    <a:srgbClr val="E0482E"/>
    <a:srgbClr val="F6C569"/>
    <a:srgbClr val="00808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0" autoAdjust="0"/>
    <p:restoredTop sz="95986" autoAdjust="0"/>
  </p:normalViewPr>
  <p:slideViewPr>
    <p:cSldViewPr snapToGrid="0">
      <p:cViewPr varScale="1">
        <p:scale>
          <a:sx n="77" d="100"/>
          <a:sy n="77" d="100"/>
        </p:scale>
        <p:origin x="566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586"/>
    </p:cViewPr>
  </p:sorterViewPr>
  <p:notesViewPr>
    <p:cSldViewPr snapToGrid="0" showGuides="1">
      <p:cViewPr varScale="1">
        <p:scale>
          <a:sx n="84" d="100"/>
          <a:sy n="84" d="100"/>
        </p:scale>
        <p:origin x="37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, Dustin" userId="da9172e0-f191-4fa3-a92c-dc57a5f89cd9" providerId="ADAL" clId="{253DDB6D-7BB5-4B21-900E-279F9FE3B73A}"/>
    <pc:docChg chg="modSld">
      <pc:chgData name="Lee, Dustin" userId="da9172e0-f191-4fa3-a92c-dc57a5f89cd9" providerId="ADAL" clId="{253DDB6D-7BB5-4B21-900E-279F9FE3B73A}" dt="2022-05-31T18:14:10.659" v="21" actId="20577"/>
      <pc:docMkLst>
        <pc:docMk/>
      </pc:docMkLst>
      <pc:sldChg chg="modSp mod">
        <pc:chgData name="Lee, Dustin" userId="da9172e0-f191-4fa3-a92c-dc57a5f89cd9" providerId="ADAL" clId="{253DDB6D-7BB5-4B21-900E-279F9FE3B73A}" dt="2022-05-31T18:14:10.659" v="21" actId="20577"/>
        <pc:sldMkLst>
          <pc:docMk/>
          <pc:sldMk cId="1478984305" sldId="257"/>
        </pc:sldMkLst>
        <pc:spChg chg="mod">
          <ac:chgData name="Lee, Dustin" userId="da9172e0-f191-4fa3-a92c-dc57a5f89cd9" providerId="ADAL" clId="{253DDB6D-7BB5-4B21-900E-279F9FE3B73A}" dt="2022-05-31T18:14:10.659" v="21" actId="20577"/>
          <ac:spMkLst>
            <pc:docMk/>
            <pc:sldMk cId="1478984305" sldId="257"/>
            <ac:spMk id="6" creationId="{974FDA9B-97F4-2B46-96C7-F918A66054B2}"/>
          </ac:spMkLst>
        </pc:spChg>
      </pc:sldChg>
    </pc:docChg>
  </pc:docChgLst>
  <pc:docChgLst>
    <pc:chgData name="Lee, Dustin" userId="da9172e0-f191-4fa3-a92c-dc57a5f89cd9" providerId="ADAL" clId="{6E298E0C-DBFE-8042-B682-A847E30EE75F}"/>
    <pc:docChg chg="undo custSel addSld delSld modSld sldOrd">
      <pc:chgData name="Lee, Dustin" userId="da9172e0-f191-4fa3-a92c-dc57a5f89cd9" providerId="ADAL" clId="{6E298E0C-DBFE-8042-B682-A847E30EE75F}" dt="2022-05-16T23:59:18.218" v="803" actId="2696"/>
      <pc:docMkLst>
        <pc:docMk/>
      </pc:docMkLst>
      <pc:sldChg chg="del">
        <pc:chgData name="Lee, Dustin" userId="da9172e0-f191-4fa3-a92c-dc57a5f89cd9" providerId="ADAL" clId="{6E298E0C-DBFE-8042-B682-A847E30EE75F}" dt="2022-05-16T23:58:46.141" v="801" actId="2696"/>
        <pc:sldMkLst>
          <pc:docMk/>
          <pc:sldMk cId="3436486035" sldId="261"/>
        </pc:sldMkLst>
      </pc:sldChg>
      <pc:sldChg chg="del">
        <pc:chgData name="Lee, Dustin" userId="da9172e0-f191-4fa3-a92c-dc57a5f89cd9" providerId="ADAL" clId="{6E298E0C-DBFE-8042-B682-A847E30EE75F}" dt="2022-05-16T23:58:46.141" v="801" actId="2696"/>
        <pc:sldMkLst>
          <pc:docMk/>
          <pc:sldMk cId="331665729" sldId="265"/>
        </pc:sldMkLst>
      </pc:sldChg>
      <pc:sldChg chg="del">
        <pc:chgData name="Lee, Dustin" userId="da9172e0-f191-4fa3-a92c-dc57a5f89cd9" providerId="ADAL" clId="{6E298E0C-DBFE-8042-B682-A847E30EE75F}" dt="2022-05-16T23:58:46.141" v="801" actId="2696"/>
        <pc:sldMkLst>
          <pc:docMk/>
          <pc:sldMk cId="480350661" sldId="578"/>
        </pc:sldMkLst>
      </pc:sldChg>
      <pc:sldChg chg="del">
        <pc:chgData name="Lee, Dustin" userId="da9172e0-f191-4fa3-a92c-dc57a5f89cd9" providerId="ADAL" clId="{6E298E0C-DBFE-8042-B682-A847E30EE75F}" dt="2022-05-16T23:59:18.218" v="803" actId="2696"/>
        <pc:sldMkLst>
          <pc:docMk/>
          <pc:sldMk cId="1751864148" sldId="579"/>
        </pc:sldMkLst>
      </pc:sldChg>
      <pc:sldChg chg="del">
        <pc:chgData name="Lee, Dustin" userId="da9172e0-f191-4fa3-a92c-dc57a5f89cd9" providerId="ADAL" clId="{6E298E0C-DBFE-8042-B682-A847E30EE75F}" dt="2022-05-16T23:58:53.384" v="802" actId="2696"/>
        <pc:sldMkLst>
          <pc:docMk/>
          <pc:sldMk cId="2534488425" sldId="580"/>
        </pc:sldMkLst>
      </pc:sldChg>
      <pc:sldChg chg="del">
        <pc:chgData name="Lee, Dustin" userId="da9172e0-f191-4fa3-a92c-dc57a5f89cd9" providerId="ADAL" clId="{6E298E0C-DBFE-8042-B682-A847E30EE75F}" dt="2022-05-16T23:58:46.141" v="801" actId="2696"/>
        <pc:sldMkLst>
          <pc:docMk/>
          <pc:sldMk cId="2799841680" sldId="582"/>
        </pc:sldMkLst>
      </pc:sldChg>
      <pc:sldChg chg="new del">
        <pc:chgData name="Lee, Dustin" userId="da9172e0-f191-4fa3-a92c-dc57a5f89cd9" providerId="ADAL" clId="{6E298E0C-DBFE-8042-B682-A847E30EE75F}" dt="2022-05-16T23:39:53.563" v="2" actId="680"/>
        <pc:sldMkLst>
          <pc:docMk/>
          <pc:sldMk cId="2121920926" sldId="583"/>
        </pc:sldMkLst>
      </pc:sldChg>
      <pc:sldChg chg="addSp delSp modSp add mod ord">
        <pc:chgData name="Lee, Dustin" userId="da9172e0-f191-4fa3-a92c-dc57a5f89cd9" providerId="ADAL" clId="{6E298E0C-DBFE-8042-B682-A847E30EE75F}" dt="2022-05-16T23:54:49.107" v="537" actId="113"/>
        <pc:sldMkLst>
          <pc:docMk/>
          <pc:sldMk cId="2564348146" sldId="583"/>
        </pc:sldMkLst>
        <pc:spChg chg="mod">
          <ac:chgData name="Lee, Dustin" userId="da9172e0-f191-4fa3-a92c-dc57a5f89cd9" providerId="ADAL" clId="{6E298E0C-DBFE-8042-B682-A847E30EE75F}" dt="2022-05-16T23:43:40.241" v="110" actId="20577"/>
          <ac:spMkLst>
            <pc:docMk/>
            <pc:sldMk cId="2564348146" sldId="583"/>
            <ac:spMk id="8" creationId="{69A6DB0C-6C9F-6747-9591-61B8E022482C}"/>
          </ac:spMkLst>
        </pc:spChg>
        <pc:spChg chg="del">
          <ac:chgData name="Lee, Dustin" userId="da9172e0-f191-4fa3-a92c-dc57a5f89cd9" providerId="ADAL" clId="{6E298E0C-DBFE-8042-B682-A847E30EE75F}" dt="2022-05-16T23:42:21.097" v="70" actId="478"/>
          <ac:spMkLst>
            <pc:docMk/>
            <pc:sldMk cId="2564348146" sldId="583"/>
            <ac:spMk id="26" creationId="{70627366-2C79-CF44-994C-07C95512C1EE}"/>
          </ac:spMkLst>
        </pc:spChg>
        <pc:spChg chg="del">
          <ac:chgData name="Lee, Dustin" userId="da9172e0-f191-4fa3-a92c-dc57a5f89cd9" providerId="ADAL" clId="{6E298E0C-DBFE-8042-B682-A847E30EE75F}" dt="2022-05-16T23:42:21.097" v="70" actId="478"/>
          <ac:spMkLst>
            <pc:docMk/>
            <pc:sldMk cId="2564348146" sldId="583"/>
            <ac:spMk id="27" creationId="{EEBFD0A5-4942-B04A-BDF8-449576A66E15}"/>
          </ac:spMkLst>
        </pc:spChg>
        <pc:spChg chg="del">
          <ac:chgData name="Lee, Dustin" userId="da9172e0-f191-4fa3-a92c-dc57a5f89cd9" providerId="ADAL" clId="{6E298E0C-DBFE-8042-B682-A847E30EE75F}" dt="2022-05-16T23:42:21.097" v="70" actId="478"/>
          <ac:spMkLst>
            <pc:docMk/>
            <pc:sldMk cId="2564348146" sldId="583"/>
            <ac:spMk id="28" creationId="{015C71EB-4676-FC4E-8666-B469D4799CCA}"/>
          </ac:spMkLst>
        </pc:spChg>
        <pc:spChg chg="del">
          <ac:chgData name="Lee, Dustin" userId="da9172e0-f191-4fa3-a92c-dc57a5f89cd9" providerId="ADAL" clId="{6E298E0C-DBFE-8042-B682-A847E30EE75F}" dt="2022-05-16T23:42:21.097" v="70" actId="478"/>
          <ac:spMkLst>
            <pc:docMk/>
            <pc:sldMk cId="2564348146" sldId="583"/>
            <ac:spMk id="29" creationId="{E2911EC0-2887-6249-9E8E-F8DD97280EFD}"/>
          </ac:spMkLst>
        </pc:spChg>
        <pc:spChg chg="add mod">
          <ac:chgData name="Lee, Dustin" userId="da9172e0-f191-4fa3-a92c-dc57a5f89cd9" providerId="ADAL" clId="{6E298E0C-DBFE-8042-B682-A847E30EE75F}" dt="2022-05-16T23:51:03.194" v="427" actId="14100"/>
          <ac:spMkLst>
            <pc:docMk/>
            <pc:sldMk cId="2564348146" sldId="583"/>
            <ac:spMk id="31" creationId="{53F58412-E313-116A-FC9F-0A152B9E87B9}"/>
          </ac:spMkLst>
        </pc:spChg>
        <pc:spChg chg="del">
          <ac:chgData name="Lee, Dustin" userId="da9172e0-f191-4fa3-a92c-dc57a5f89cd9" providerId="ADAL" clId="{6E298E0C-DBFE-8042-B682-A847E30EE75F}" dt="2022-05-16T23:42:21.097" v="70" actId="478"/>
          <ac:spMkLst>
            <pc:docMk/>
            <pc:sldMk cId="2564348146" sldId="583"/>
            <ac:spMk id="32" creationId="{2CA9C349-F7C3-4448-AF7E-5A3603CCC72E}"/>
          </ac:spMkLst>
        </pc:spChg>
        <pc:spChg chg="del">
          <ac:chgData name="Lee, Dustin" userId="da9172e0-f191-4fa3-a92c-dc57a5f89cd9" providerId="ADAL" clId="{6E298E0C-DBFE-8042-B682-A847E30EE75F}" dt="2022-05-16T23:42:21.097" v="70" actId="478"/>
          <ac:spMkLst>
            <pc:docMk/>
            <pc:sldMk cId="2564348146" sldId="583"/>
            <ac:spMk id="39" creationId="{16E0ABCE-08B7-FA41-A76A-6EB5812D459D}"/>
          </ac:spMkLst>
        </pc:spChg>
        <pc:spChg chg="mod">
          <ac:chgData name="Lee, Dustin" userId="da9172e0-f191-4fa3-a92c-dc57a5f89cd9" providerId="ADAL" clId="{6E298E0C-DBFE-8042-B682-A847E30EE75F}" dt="2022-05-16T23:54:49.107" v="537" actId="113"/>
          <ac:spMkLst>
            <pc:docMk/>
            <pc:sldMk cId="2564348146" sldId="583"/>
            <ac:spMk id="49" creationId="{8A7CAB0A-D896-754C-9D99-603C7E5710B0}"/>
          </ac:spMkLst>
        </pc:spChg>
        <pc:spChg chg="del">
          <ac:chgData name="Lee, Dustin" userId="da9172e0-f191-4fa3-a92c-dc57a5f89cd9" providerId="ADAL" clId="{6E298E0C-DBFE-8042-B682-A847E30EE75F}" dt="2022-05-16T23:42:21.097" v="70" actId="478"/>
          <ac:spMkLst>
            <pc:docMk/>
            <pc:sldMk cId="2564348146" sldId="583"/>
            <ac:spMk id="50" creationId="{1111238E-E7EE-E849-AE06-BA42A413DA2E}"/>
          </ac:spMkLst>
        </pc:spChg>
        <pc:spChg chg="del">
          <ac:chgData name="Lee, Dustin" userId="da9172e0-f191-4fa3-a92c-dc57a5f89cd9" providerId="ADAL" clId="{6E298E0C-DBFE-8042-B682-A847E30EE75F}" dt="2022-05-16T23:42:21.097" v="70" actId="478"/>
          <ac:spMkLst>
            <pc:docMk/>
            <pc:sldMk cId="2564348146" sldId="583"/>
            <ac:spMk id="51" creationId="{4893C418-AE32-3F4D-BCDE-BC6C5E709E7A}"/>
          </ac:spMkLst>
        </pc:spChg>
        <pc:spChg chg="del">
          <ac:chgData name="Lee, Dustin" userId="da9172e0-f191-4fa3-a92c-dc57a5f89cd9" providerId="ADAL" clId="{6E298E0C-DBFE-8042-B682-A847E30EE75F}" dt="2022-05-16T23:42:21.097" v="70" actId="478"/>
          <ac:spMkLst>
            <pc:docMk/>
            <pc:sldMk cId="2564348146" sldId="583"/>
            <ac:spMk id="52" creationId="{7CC321DE-B433-6045-8D10-6AF44F9F05C5}"/>
          </ac:spMkLst>
        </pc:spChg>
        <pc:spChg chg="del">
          <ac:chgData name="Lee, Dustin" userId="da9172e0-f191-4fa3-a92c-dc57a5f89cd9" providerId="ADAL" clId="{6E298E0C-DBFE-8042-B682-A847E30EE75F}" dt="2022-05-16T23:42:21.097" v="70" actId="478"/>
          <ac:spMkLst>
            <pc:docMk/>
            <pc:sldMk cId="2564348146" sldId="583"/>
            <ac:spMk id="53" creationId="{F4AD7386-E42B-F74F-9A9E-E95BBD17904A}"/>
          </ac:spMkLst>
        </pc:spChg>
        <pc:spChg chg="del">
          <ac:chgData name="Lee, Dustin" userId="da9172e0-f191-4fa3-a92c-dc57a5f89cd9" providerId="ADAL" clId="{6E298E0C-DBFE-8042-B682-A847E30EE75F}" dt="2022-05-16T23:42:21.097" v="70" actId="478"/>
          <ac:spMkLst>
            <pc:docMk/>
            <pc:sldMk cId="2564348146" sldId="583"/>
            <ac:spMk id="54" creationId="{F17C0F52-9127-924A-B14D-2082DB9959AE}"/>
          </ac:spMkLst>
        </pc:spChg>
        <pc:spChg chg="del">
          <ac:chgData name="Lee, Dustin" userId="da9172e0-f191-4fa3-a92c-dc57a5f89cd9" providerId="ADAL" clId="{6E298E0C-DBFE-8042-B682-A847E30EE75F}" dt="2022-05-16T23:42:21.097" v="70" actId="478"/>
          <ac:spMkLst>
            <pc:docMk/>
            <pc:sldMk cId="2564348146" sldId="583"/>
            <ac:spMk id="55" creationId="{413A8ED0-F077-3D4B-99B3-6EE573F63485}"/>
          </ac:spMkLst>
        </pc:spChg>
        <pc:spChg chg="del">
          <ac:chgData name="Lee, Dustin" userId="da9172e0-f191-4fa3-a92c-dc57a5f89cd9" providerId="ADAL" clId="{6E298E0C-DBFE-8042-B682-A847E30EE75F}" dt="2022-05-16T23:42:21.097" v="70" actId="478"/>
          <ac:spMkLst>
            <pc:docMk/>
            <pc:sldMk cId="2564348146" sldId="583"/>
            <ac:spMk id="56" creationId="{9781C55A-037C-F946-8440-7AFD7D577459}"/>
          </ac:spMkLst>
        </pc:spChg>
        <pc:spChg chg="del">
          <ac:chgData name="Lee, Dustin" userId="da9172e0-f191-4fa3-a92c-dc57a5f89cd9" providerId="ADAL" clId="{6E298E0C-DBFE-8042-B682-A847E30EE75F}" dt="2022-05-16T23:42:21.097" v="70" actId="478"/>
          <ac:spMkLst>
            <pc:docMk/>
            <pc:sldMk cId="2564348146" sldId="583"/>
            <ac:spMk id="57" creationId="{C1B7C406-BAFE-2449-AE58-E1A9AAAFCEEA}"/>
          </ac:spMkLst>
        </pc:spChg>
        <pc:spChg chg="del">
          <ac:chgData name="Lee, Dustin" userId="da9172e0-f191-4fa3-a92c-dc57a5f89cd9" providerId="ADAL" clId="{6E298E0C-DBFE-8042-B682-A847E30EE75F}" dt="2022-05-16T23:42:21.097" v="70" actId="478"/>
          <ac:spMkLst>
            <pc:docMk/>
            <pc:sldMk cId="2564348146" sldId="583"/>
            <ac:spMk id="58" creationId="{DDFB03D4-13A2-C54A-815B-95EABFC94417}"/>
          </ac:spMkLst>
        </pc:spChg>
        <pc:spChg chg="del">
          <ac:chgData name="Lee, Dustin" userId="da9172e0-f191-4fa3-a92c-dc57a5f89cd9" providerId="ADAL" clId="{6E298E0C-DBFE-8042-B682-A847E30EE75F}" dt="2022-05-16T23:42:21.097" v="70" actId="478"/>
          <ac:spMkLst>
            <pc:docMk/>
            <pc:sldMk cId="2564348146" sldId="583"/>
            <ac:spMk id="59" creationId="{1213580B-36B5-864F-99B1-5E51D31C509D}"/>
          </ac:spMkLst>
        </pc:spChg>
        <pc:spChg chg="del">
          <ac:chgData name="Lee, Dustin" userId="da9172e0-f191-4fa3-a92c-dc57a5f89cd9" providerId="ADAL" clId="{6E298E0C-DBFE-8042-B682-A847E30EE75F}" dt="2022-05-16T23:42:21.097" v="70" actId="478"/>
          <ac:spMkLst>
            <pc:docMk/>
            <pc:sldMk cId="2564348146" sldId="583"/>
            <ac:spMk id="60" creationId="{C2D16D7D-53CB-C940-AA32-935A9F563F1E}"/>
          </ac:spMkLst>
        </pc:spChg>
        <pc:grpChg chg="del">
          <ac:chgData name="Lee, Dustin" userId="da9172e0-f191-4fa3-a92c-dc57a5f89cd9" providerId="ADAL" clId="{6E298E0C-DBFE-8042-B682-A847E30EE75F}" dt="2022-05-16T23:42:38.370" v="77" actId="478"/>
          <ac:grpSpMkLst>
            <pc:docMk/>
            <pc:sldMk cId="2564348146" sldId="583"/>
            <ac:grpSpMk id="19" creationId="{00000000-0000-0000-0000-000000000000}"/>
          </ac:grpSpMkLst>
        </pc:grpChg>
        <pc:graphicFrameChg chg="add mod modGraphic">
          <ac:chgData name="Lee, Dustin" userId="da9172e0-f191-4fa3-a92c-dc57a5f89cd9" providerId="ADAL" clId="{6E298E0C-DBFE-8042-B682-A847E30EE75F}" dt="2022-05-16T23:50:31.127" v="355" actId="1076"/>
          <ac:graphicFrameMkLst>
            <pc:docMk/>
            <pc:sldMk cId="2564348146" sldId="583"/>
            <ac:graphicFrameMk id="2" creationId="{406718DE-9F4A-BFE0-06B3-3814DEC46CFB}"/>
          </ac:graphicFrameMkLst>
        </pc:graphicFrameChg>
      </pc:sldChg>
      <pc:sldChg chg="delSp modSp add mod">
        <pc:chgData name="Lee, Dustin" userId="da9172e0-f191-4fa3-a92c-dc57a5f89cd9" providerId="ADAL" clId="{6E298E0C-DBFE-8042-B682-A847E30EE75F}" dt="2022-05-16T23:49:38.859" v="333" actId="20577"/>
        <pc:sldMkLst>
          <pc:docMk/>
          <pc:sldMk cId="2451131990" sldId="584"/>
        </pc:sldMkLst>
        <pc:spChg chg="mod">
          <ac:chgData name="Lee, Dustin" userId="da9172e0-f191-4fa3-a92c-dc57a5f89cd9" providerId="ADAL" clId="{6E298E0C-DBFE-8042-B682-A847E30EE75F}" dt="2022-05-16T23:40:43.400" v="45" actId="20577"/>
          <ac:spMkLst>
            <pc:docMk/>
            <pc:sldMk cId="2451131990" sldId="584"/>
            <ac:spMk id="8" creationId="{69A6DB0C-6C9F-6747-9591-61B8E022482C}"/>
          </ac:spMkLst>
        </pc:spChg>
        <pc:spChg chg="del">
          <ac:chgData name="Lee, Dustin" userId="da9172e0-f191-4fa3-a92c-dc57a5f89cd9" providerId="ADAL" clId="{6E298E0C-DBFE-8042-B682-A847E30EE75F}" dt="2022-05-16T23:40:55.214" v="47" actId="478"/>
          <ac:spMkLst>
            <pc:docMk/>
            <pc:sldMk cId="2451131990" sldId="584"/>
            <ac:spMk id="26" creationId="{70627366-2C79-CF44-994C-07C95512C1EE}"/>
          </ac:spMkLst>
        </pc:spChg>
        <pc:spChg chg="del">
          <ac:chgData name="Lee, Dustin" userId="da9172e0-f191-4fa3-a92c-dc57a5f89cd9" providerId="ADAL" clId="{6E298E0C-DBFE-8042-B682-A847E30EE75F}" dt="2022-05-16T23:40:55.214" v="47" actId="478"/>
          <ac:spMkLst>
            <pc:docMk/>
            <pc:sldMk cId="2451131990" sldId="584"/>
            <ac:spMk id="27" creationId="{EEBFD0A5-4942-B04A-BDF8-449576A66E15}"/>
          </ac:spMkLst>
        </pc:spChg>
        <pc:spChg chg="del">
          <ac:chgData name="Lee, Dustin" userId="da9172e0-f191-4fa3-a92c-dc57a5f89cd9" providerId="ADAL" clId="{6E298E0C-DBFE-8042-B682-A847E30EE75F}" dt="2022-05-16T23:40:55.214" v="47" actId="478"/>
          <ac:spMkLst>
            <pc:docMk/>
            <pc:sldMk cId="2451131990" sldId="584"/>
            <ac:spMk id="28" creationId="{015C71EB-4676-FC4E-8666-B469D4799CCA}"/>
          </ac:spMkLst>
        </pc:spChg>
        <pc:spChg chg="del">
          <ac:chgData name="Lee, Dustin" userId="da9172e0-f191-4fa3-a92c-dc57a5f89cd9" providerId="ADAL" clId="{6E298E0C-DBFE-8042-B682-A847E30EE75F}" dt="2022-05-16T23:40:55.214" v="47" actId="478"/>
          <ac:spMkLst>
            <pc:docMk/>
            <pc:sldMk cId="2451131990" sldId="584"/>
            <ac:spMk id="29" creationId="{E2911EC0-2887-6249-9E8E-F8DD97280EFD}"/>
          </ac:spMkLst>
        </pc:spChg>
        <pc:spChg chg="del">
          <ac:chgData name="Lee, Dustin" userId="da9172e0-f191-4fa3-a92c-dc57a5f89cd9" providerId="ADAL" clId="{6E298E0C-DBFE-8042-B682-A847E30EE75F}" dt="2022-05-16T23:40:55.214" v="47" actId="478"/>
          <ac:spMkLst>
            <pc:docMk/>
            <pc:sldMk cId="2451131990" sldId="584"/>
            <ac:spMk id="32" creationId="{2CA9C349-F7C3-4448-AF7E-5A3603CCC72E}"/>
          </ac:spMkLst>
        </pc:spChg>
        <pc:spChg chg="del">
          <ac:chgData name="Lee, Dustin" userId="da9172e0-f191-4fa3-a92c-dc57a5f89cd9" providerId="ADAL" clId="{6E298E0C-DBFE-8042-B682-A847E30EE75F}" dt="2022-05-16T23:40:55.214" v="47" actId="478"/>
          <ac:spMkLst>
            <pc:docMk/>
            <pc:sldMk cId="2451131990" sldId="584"/>
            <ac:spMk id="39" creationId="{16E0ABCE-08B7-FA41-A76A-6EB5812D459D}"/>
          </ac:spMkLst>
        </pc:spChg>
        <pc:spChg chg="mod">
          <ac:chgData name="Lee, Dustin" userId="da9172e0-f191-4fa3-a92c-dc57a5f89cd9" providerId="ADAL" clId="{6E298E0C-DBFE-8042-B682-A847E30EE75F}" dt="2022-05-16T23:49:38.859" v="333" actId="20577"/>
          <ac:spMkLst>
            <pc:docMk/>
            <pc:sldMk cId="2451131990" sldId="584"/>
            <ac:spMk id="49" creationId="{8A7CAB0A-D896-754C-9D99-603C7E5710B0}"/>
          </ac:spMkLst>
        </pc:spChg>
        <pc:spChg chg="del">
          <ac:chgData name="Lee, Dustin" userId="da9172e0-f191-4fa3-a92c-dc57a5f89cd9" providerId="ADAL" clId="{6E298E0C-DBFE-8042-B682-A847E30EE75F}" dt="2022-05-16T23:40:55.214" v="47" actId="478"/>
          <ac:spMkLst>
            <pc:docMk/>
            <pc:sldMk cId="2451131990" sldId="584"/>
            <ac:spMk id="50" creationId="{1111238E-E7EE-E849-AE06-BA42A413DA2E}"/>
          </ac:spMkLst>
        </pc:spChg>
        <pc:spChg chg="del">
          <ac:chgData name="Lee, Dustin" userId="da9172e0-f191-4fa3-a92c-dc57a5f89cd9" providerId="ADAL" clId="{6E298E0C-DBFE-8042-B682-A847E30EE75F}" dt="2022-05-16T23:40:55.214" v="47" actId="478"/>
          <ac:spMkLst>
            <pc:docMk/>
            <pc:sldMk cId="2451131990" sldId="584"/>
            <ac:spMk id="51" creationId="{4893C418-AE32-3F4D-BCDE-BC6C5E709E7A}"/>
          </ac:spMkLst>
        </pc:spChg>
        <pc:spChg chg="del">
          <ac:chgData name="Lee, Dustin" userId="da9172e0-f191-4fa3-a92c-dc57a5f89cd9" providerId="ADAL" clId="{6E298E0C-DBFE-8042-B682-A847E30EE75F}" dt="2022-05-16T23:40:55.214" v="47" actId="478"/>
          <ac:spMkLst>
            <pc:docMk/>
            <pc:sldMk cId="2451131990" sldId="584"/>
            <ac:spMk id="52" creationId="{7CC321DE-B433-6045-8D10-6AF44F9F05C5}"/>
          </ac:spMkLst>
        </pc:spChg>
        <pc:spChg chg="del">
          <ac:chgData name="Lee, Dustin" userId="da9172e0-f191-4fa3-a92c-dc57a5f89cd9" providerId="ADAL" clId="{6E298E0C-DBFE-8042-B682-A847E30EE75F}" dt="2022-05-16T23:40:55.214" v="47" actId="478"/>
          <ac:spMkLst>
            <pc:docMk/>
            <pc:sldMk cId="2451131990" sldId="584"/>
            <ac:spMk id="53" creationId="{F4AD7386-E42B-F74F-9A9E-E95BBD17904A}"/>
          </ac:spMkLst>
        </pc:spChg>
        <pc:spChg chg="del">
          <ac:chgData name="Lee, Dustin" userId="da9172e0-f191-4fa3-a92c-dc57a5f89cd9" providerId="ADAL" clId="{6E298E0C-DBFE-8042-B682-A847E30EE75F}" dt="2022-05-16T23:40:55.214" v="47" actId="478"/>
          <ac:spMkLst>
            <pc:docMk/>
            <pc:sldMk cId="2451131990" sldId="584"/>
            <ac:spMk id="54" creationId="{F17C0F52-9127-924A-B14D-2082DB9959AE}"/>
          </ac:spMkLst>
        </pc:spChg>
        <pc:spChg chg="del">
          <ac:chgData name="Lee, Dustin" userId="da9172e0-f191-4fa3-a92c-dc57a5f89cd9" providerId="ADAL" clId="{6E298E0C-DBFE-8042-B682-A847E30EE75F}" dt="2022-05-16T23:40:55.214" v="47" actId="478"/>
          <ac:spMkLst>
            <pc:docMk/>
            <pc:sldMk cId="2451131990" sldId="584"/>
            <ac:spMk id="55" creationId="{413A8ED0-F077-3D4B-99B3-6EE573F63485}"/>
          </ac:spMkLst>
        </pc:spChg>
        <pc:spChg chg="del">
          <ac:chgData name="Lee, Dustin" userId="da9172e0-f191-4fa3-a92c-dc57a5f89cd9" providerId="ADAL" clId="{6E298E0C-DBFE-8042-B682-A847E30EE75F}" dt="2022-05-16T23:40:55.214" v="47" actId="478"/>
          <ac:spMkLst>
            <pc:docMk/>
            <pc:sldMk cId="2451131990" sldId="584"/>
            <ac:spMk id="56" creationId="{9781C55A-037C-F946-8440-7AFD7D577459}"/>
          </ac:spMkLst>
        </pc:spChg>
        <pc:spChg chg="del">
          <ac:chgData name="Lee, Dustin" userId="da9172e0-f191-4fa3-a92c-dc57a5f89cd9" providerId="ADAL" clId="{6E298E0C-DBFE-8042-B682-A847E30EE75F}" dt="2022-05-16T23:40:57.463" v="48" actId="478"/>
          <ac:spMkLst>
            <pc:docMk/>
            <pc:sldMk cId="2451131990" sldId="584"/>
            <ac:spMk id="57" creationId="{C1B7C406-BAFE-2449-AE58-E1A9AAAFCEEA}"/>
          </ac:spMkLst>
        </pc:spChg>
        <pc:spChg chg="del">
          <ac:chgData name="Lee, Dustin" userId="da9172e0-f191-4fa3-a92c-dc57a5f89cd9" providerId="ADAL" clId="{6E298E0C-DBFE-8042-B682-A847E30EE75F}" dt="2022-05-16T23:40:55.214" v="47" actId="478"/>
          <ac:spMkLst>
            <pc:docMk/>
            <pc:sldMk cId="2451131990" sldId="584"/>
            <ac:spMk id="58" creationId="{DDFB03D4-13A2-C54A-815B-95EABFC94417}"/>
          </ac:spMkLst>
        </pc:spChg>
        <pc:spChg chg="del">
          <ac:chgData name="Lee, Dustin" userId="da9172e0-f191-4fa3-a92c-dc57a5f89cd9" providerId="ADAL" clId="{6E298E0C-DBFE-8042-B682-A847E30EE75F}" dt="2022-05-16T23:40:55.214" v="47" actId="478"/>
          <ac:spMkLst>
            <pc:docMk/>
            <pc:sldMk cId="2451131990" sldId="584"/>
            <ac:spMk id="59" creationId="{1213580B-36B5-864F-99B1-5E51D31C509D}"/>
          </ac:spMkLst>
        </pc:spChg>
        <pc:spChg chg="del">
          <ac:chgData name="Lee, Dustin" userId="da9172e0-f191-4fa3-a92c-dc57a5f89cd9" providerId="ADAL" clId="{6E298E0C-DBFE-8042-B682-A847E30EE75F}" dt="2022-05-16T23:40:55.214" v="47" actId="478"/>
          <ac:spMkLst>
            <pc:docMk/>
            <pc:sldMk cId="2451131990" sldId="584"/>
            <ac:spMk id="60" creationId="{C2D16D7D-53CB-C940-AA32-935A9F563F1E}"/>
          </ac:spMkLst>
        </pc:spChg>
        <pc:grpChg chg="del">
          <ac:chgData name="Lee, Dustin" userId="da9172e0-f191-4fa3-a92c-dc57a5f89cd9" providerId="ADAL" clId="{6E298E0C-DBFE-8042-B682-A847E30EE75F}" dt="2022-05-16T23:40:50.435" v="46" actId="478"/>
          <ac:grpSpMkLst>
            <pc:docMk/>
            <pc:sldMk cId="2451131990" sldId="584"/>
            <ac:grpSpMk id="19" creationId="{00000000-0000-0000-0000-000000000000}"/>
          </ac:grpSpMkLst>
        </pc:grpChg>
      </pc:sldChg>
      <pc:sldChg chg="modSp add del mod">
        <pc:chgData name="Lee, Dustin" userId="da9172e0-f191-4fa3-a92c-dc57a5f89cd9" providerId="ADAL" clId="{6E298E0C-DBFE-8042-B682-A847E30EE75F}" dt="2022-05-16T23:57:27.796" v="639" actId="2696"/>
        <pc:sldMkLst>
          <pc:docMk/>
          <pc:sldMk cId="1090671370" sldId="585"/>
        </pc:sldMkLst>
        <pc:spChg chg="mod">
          <ac:chgData name="Lee, Dustin" userId="da9172e0-f191-4fa3-a92c-dc57a5f89cd9" providerId="ADAL" clId="{6E298E0C-DBFE-8042-B682-A847E30EE75F}" dt="2022-05-16T23:57:15.309" v="637" actId="20577"/>
          <ac:spMkLst>
            <pc:docMk/>
            <pc:sldMk cId="1090671370" sldId="585"/>
            <ac:spMk id="8" creationId="{69A6DB0C-6C9F-6747-9591-61B8E022482C}"/>
          </ac:spMkLst>
        </pc:spChg>
      </pc:sldChg>
      <pc:sldChg chg="del">
        <pc:chgData name="Lee, Dustin" userId="da9172e0-f191-4fa3-a92c-dc57a5f89cd9" providerId="ADAL" clId="{6E298E0C-DBFE-8042-B682-A847E30EE75F}" dt="2022-05-16T23:39:41.046" v="0" actId="2696"/>
        <pc:sldMkLst>
          <pc:docMk/>
          <pc:sldMk cId="4286053667" sldId="585"/>
        </pc:sldMkLst>
      </pc:sldChg>
      <pc:sldChg chg="add del">
        <pc:chgData name="Lee, Dustin" userId="da9172e0-f191-4fa3-a92c-dc57a5f89cd9" providerId="ADAL" clId="{6E298E0C-DBFE-8042-B682-A847E30EE75F}" dt="2022-05-16T23:58:53.384" v="802" actId="2696"/>
        <pc:sldMkLst>
          <pc:docMk/>
          <pc:sldMk cId="450999515" sldId="586"/>
        </pc:sldMkLst>
      </pc:sldChg>
      <pc:sldChg chg="modSp add mod">
        <pc:chgData name="Lee, Dustin" userId="da9172e0-f191-4fa3-a92c-dc57a5f89cd9" providerId="ADAL" clId="{6E298E0C-DBFE-8042-B682-A847E30EE75F}" dt="2022-05-16T23:49:58.656" v="354" actId="20577"/>
        <pc:sldMkLst>
          <pc:docMk/>
          <pc:sldMk cId="2718528858" sldId="587"/>
        </pc:sldMkLst>
        <pc:spChg chg="mod">
          <ac:chgData name="Lee, Dustin" userId="da9172e0-f191-4fa3-a92c-dc57a5f89cd9" providerId="ADAL" clId="{6E298E0C-DBFE-8042-B682-A847E30EE75F}" dt="2022-05-16T23:48:20.302" v="295" actId="20577"/>
          <ac:spMkLst>
            <pc:docMk/>
            <pc:sldMk cId="2718528858" sldId="587"/>
            <ac:spMk id="8" creationId="{69A6DB0C-6C9F-6747-9591-61B8E022482C}"/>
          </ac:spMkLst>
        </pc:spChg>
        <pc:spChg chg="mod">
          <ac:chgData name="Lee, Dustin" userId="da9172e0-f191-4fa3-a92c-dc57a5f89cd9" providerId="ADAL" clId="{6E298E0C-DBFE-8042-B682-A847E30EE75F}" dt="2022-05-16T23:49:58.656" v="354" actId="20577"/>
          <ac:spMkLst>
            <pc:docMk/>
            <pc:sldMk cId="2718528858" sldId="587"/>
            <ac:spMk id="49" creationId="{8A7CAB0A-D896-754C-9D99-603C7E5710B0}"/>
          </ac:spMkLst>
        </pc:spChg>
      </pc:sldChg>
      <pc:sldChg chg="modSp add mod">
        <pc:chgData name="Lee, Dustin" userId="da9172e0-f191-4fa3-a92c-dc57a5f89cd9" providerId="ADAL" clId="{6E298E0C-DBFE-8042-B682-A847E30EE75F}" dt="2022-05-16T23:56:56.421" v="633" actId="20577"/>
        <pc:sldMkLst>
          <pc:docMk/>
          <pc:sldMk cId="1216982232" sldId="588"/>
        </pc:sldMkLst>
        <pc:spChg chg="mod">
          <ac:chgData name="Lee, Dustin" userId="da9172e0-f191-4fa3-a92c-dc57a5f89cd9" providerId="ADAL" clId="{6E298E0C-DBFE-8042-B682-A847E30EE75F}" dt="2022-05-16T23:55:29.318" v="551" actId="20577"/>
          <ac:spMkLst>
            <pc:docMk/>
            <pc:sldMk cId="1216982232" sldId="588"/>
            <ac:spMk id="8" creationId="{69A6DB0C-6C9F-6747-9591-61B8E022482C}"/>
          </ac:spMkLst>
        </pc:spChg>
        <pc:spChg chg="mod">
          <ac:chgData name="Lee, Dustin" userId="da9172e0-f191-4fa3-a92c-dc57a5f89cd9" providerId="ADAL" clId="{6E298E0C-DBFE-8042-B682-A847E30EE75F}" dt="2022-05-16T23:56:56.421" v="633" actId="20577"/>
          <ac:spMkLst>
            <pc:docMk/>
            <pc:sldMk cId="1216982232" sldId="588"/>
            <ac:spMk id="49" creationId="{8A7CAB0A-D896-754C-9D99-603C7E5710B0}"/>
          </ac:spMkLst>
        </pc:spChg>
      </pc:sldChg>
      <pc:sldChg chg="modSp add mod">
        <pc:chgData name="Lee, Dustin" userId="da9172e0-f191-4fa3-a92c-dc57a5f89cd9" providerId="ADAL" clId="{6E298E0C-DBFE-8042-B682-A847E30EE75F}" dt="2022-05-16T23:58:37.466" v="800" actId="20577"/>
        <pc:sldMkLst>
          <pc:docMk/>
          <pc:sldMk cId="1704874177" sldId="589"/>
        </pc:sldMkLst>
        <pc:spChg chg="mod">
          <ac:chgData name="Lee, Dustin" userId="da9172e0-f191-4fa3-a92c-dc57a5f89cd9" providerId="ADAL" clId="{6E298E0C-DBFE-8042-B682-A847E30EE75F}" dt="2022-05-16T23:57:41.176" v="664" actId="20577"/>
          <ac:spMkLst>
            <pc:docMk/>
            <pc:sldMk cId="1704874177" sldId="589"/>
            <ac:spMk id="8" creationId="{69A6DB0C-6C9F-6747-9591-61B8E022482C}"/>
          </ac:spMkLst>
        </pc:spChg>
        <pc:spChg chg="mod">
          <ac:chgData name="Lee, Dustin" userId="da9172e0-f191-4fa3-a92c-dc57a5f89cd9" providerId="ADAL" clId="{6E298E0C-DBFE-8042-B682-A847E30EE75F}" dt="2022-05-16T23:58:37.466" v="800" actId="20577"/>
          <ac:spMkLst>
            <pc:docMk/>
            <pc:sldMk cId="1704874177" sldId="589"/>
            <ac:spMk id="49" creationId="{8A7CAB0A-D896-754C-9D99-603C7E5710B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F974B4-C99A-40AC-9A73-4F5D12E081C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5B3513-E8FB-417D-9EC0-990A91092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6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2EF55-A561-114D-A4C5-6B9B7AFD81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23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2EF55-A561-114D-A4C5-6B9B7AFD81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6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2EF55-A561-114D-A4C5-6B9B7AFD81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19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2EF55-A561-114D-A4C5-6B9B7AFD81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2EF55-A561-114D-A4C5-6B9B7AFD81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A791-1421-DC44-A61B-2FF71C69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271588"/>
            <a:ext cx="10363200" cy="27066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6D75A-DEFE-F14B-AE4A-E2FE63163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3050"/>
            <a:ext cx="10363200" cy="187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6466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2585-27CC-4CD3-BDA7-9839D5C56FD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FBD5-6C0C-43DA-9E7B-367D8DBC7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4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A791-1421-DC44-A61B-2FF71C69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271588"/>
            <a:ext cx="10363200" cy="27066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6D75A-DEFE-F14B-AE4A-E2FE63163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3050"/>
            <a:ext cx="10363200" cy="187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1198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A791-1421-DC44-A61B-2FF71C69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271588"/>
            <a:ext cx="10363200" cy="27066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6D75A-DEFE-F14B-AE4A-E2FE63163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3050"/>
            <a:ext cx="10363200" cy="187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2184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A791-1421-DC44-A61B-2FF71C69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271588"/>
            <a:ext cx="10363200" cy="27066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6D75A-DEFE-F14B-AE4A-E2FE63163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3050"/>
            <a:ext cx="10363200" cy="187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69805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A791-1421-DC44-A61B-2FF71C69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271588"/>
            <a:ext cx="10363200" cy="27066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6D75A-DEFE-F14B-AE4A-E2FE63163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3050"/>
            <a:ext cx="10363200" cy="187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80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A791-1421-DC44-A61B-2FF71C69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271588"/>
            <a:ext cx="10363200" cy="27066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6D75A-DEFE-F14B-AE4A-E2FE63163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3050"/>
            <a:ext cx="10363200" cy="187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2546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A791-1421-DC44-A61B-2FF71C69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271588"/>
            <a:ext cx="10363200" cy="27066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6D75A-DEFE-F14B-AE4A-E2FE63163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3050"/>
            <a:ext cx="10363200" cy="187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9617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A791-1421-DC44-A61B-2FF71C69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271588"/>
            <a:ext cx="10363200" cy="27066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6D75A-DEFE-F14B-AE4A-E2FE63163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3050"/>
            <a:ext cx="10363200" cy="187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5993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A791-1421-DC44-A61B-2FF71C69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271588"/>
            <a:ext cx="10363200" cy="27066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6D75A-DEFE-F14B-AE4A-E2FE63163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3050"/>
            <a:ext cx="10363200" cy="187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310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86E2A-EA43-C048-8AD0-A47B2F98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14338"/>
            <a:ext cx="11918950" cy="1501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86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A791-1421-DC44-A61B-2FF71C69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271588"/>
            <a:ext cx="10363200" cy="27066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6D75A-DEFE-F14B-AE4A-E2FE63163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3050"/>
            <a:ext cx="10363200" cy="187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3620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A791-1421-DC44-A61B-2FF71C69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271588"/>
            <a:ext cx="10363200" cy="27066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6D75A-DEFE-F14B-AE4A-E2FE63163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3050"/>
            <a:ext cx="10363200" cy="187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5028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A791-1421-DC44-A61B-2FF71C69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271588"/>
            <a:ext cx="10363200" cy="27066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6D75A-DEFE-F14B-AE4A-E2FE63163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3050"/>
            <a:ext cx="10363200" cy="187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451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A791-1421-DC44-A61B-2FF71C69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271588"/>
            <a:ext cx="10363200" cy="27066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6D75A-DEFE-F14B-AE4A-E2FE63163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3050"/>
            <a:ext cx="10363200" cy="187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717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A791-1421-DC44-A61B-2FF71C69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271588"/>
            <a:ext cx="10363200" cy="27066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6D75A-DEFE-F14B-AE4A-E2FE63163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3050"/>
            <a:ext cx="10363200" cy="187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378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A791-1421-DC44-A61B-2FF71C69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271588"/>
            <a:ext cx="10363200" cy="27066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6D75A-DEFE-F14B-AE4A-E2FE63163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3050"/>
            <a:ext cx="10363200" cy="187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94808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B298-CD45-4F83-923F-41412F3E72D6}" type="datetime1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4710-6C26-4A78-A2AA-45DCFFFFE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2622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A791-1421-DC44-A61B-2FF71C69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271588"/>
            <a:ext cx="10363200" cy="27066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6D75A-DEFE-F14B-AE4A-E2FE63163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3050"/>
            <a:ext cx="10363200" cy="187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1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A791-1421-DC44-A61B-2FF71C69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271588"/>
            <a:ext cx="10363200" cy="27066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6D75A-DEFE-F14B-AE4A-E2FE63163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3050"/>
            <a:ext cx="10363200" cy="187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27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A791-1421-DC44-A61B-2FF71C69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271588"/>
            <a:ext cx="10363200" cy="27066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6D75A-DEFE-F14B-AE4A-E2FE63163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3050"/>
            <a:ext cx="10363200" cy="187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08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A791-1421-DC44-A61B-2FF71C69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271588"/>
            <a:ext cx="10363200" cy="27066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6D75A-DEFE-F14B-AE4A-E2FE63163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3050"/>
            <a:ext cx="10363200" cy="187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691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A791-1421-DC44-A61B-2FF71C69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271588"/>
            <a:ext cx="10363200" cy="27066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6D75A-DEFE-F14B-AE4A-E2FE63163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3050"/>
            <a:ext cx="10363200" cy="187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155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B28D-2477-4E64-83C2-53EAA4B3A302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6216F7-150D-4EB8-9851-828D01E283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4710-6C26-4A78-A2AA-45DCFFFFEAD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49960" y="70953"/>
            <a:ext cx="11917680" cy="1026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949960" y="1476375"/>
            <a:ext cx="11917680" cy="552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9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9082-2FA6-427E-9CCF-0BB2CA509940}" type="datetime1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4710-6C26-4A78-A2AA-45DCFFFFE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0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8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9.jp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6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77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81" r:id="rId8"/>
    <p:sldLayoutId id="2147483782" r:id="rId9"/>
    <p:sldLayoutId id="21474837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65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78" r:id="rId2"/>
    <p:sldLayoutId id="2147483766" r:id="rId3"/>
    <p:sldLayoutId id="2147483767" r:id="rId4"/>
    <p:sldLayoutId id="2147483768" r:id="rId5"/>
    <p:sldLayoutId id="2147483769" r:id="rId6"/>
    <p:sldLayoutId id="214748377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73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9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8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ventures.org/for-inventors/disclosures/baltimor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>
            <a:extLst>
              <a:ext uri="{FF2B5EF4-FFF2-40B4-BE49-F238E27FC236}">
                <a16:creationId xmlns:a16="http://schemas.microsoft.com/office/drawing/2014/main" id="{974FDA9B-97F4-2B46-96C7-F918A6605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5354" y="3785990"/>
            <a:ext cx="11422827" cy="973899"/>
          </a:xfrm>
        </p:spPr>
        <p:txBody>
          <a:bodyPr/>
          <a:lstStyle/>
          <a:p>
            <a:pPr algn="r"/>
            <a:r>
              <a:rPr lang="en-US" sz="3500" b="1" dirty="0">
                <a:solidFill>
                  <a:srgbClr val="E14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Device Technology Pitch</a:t>
            </a:r>
          </a:p>
          <a:p>
            <a:pPr algn="r"/>
            <a:r>
              <a:rPr lang="en-US" sz="3500" b="1">
                <a:solidFill>
                  <a:srgbClr val="E14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June 2022</a:t>
            </a:r>
            <a:endParaRPr lang="en-US" sz="3500" b="1" dirty="0">
              <a:solidFill>
                <a:srgbClr val="E147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8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>
            <a:extLst>
              <a:ext uri="{FF2B5EF4-FFF2-40B4-BE49-F238E27FC236}">
                <a16:creationId xmlns:a16="http://schemas.microsoft.com/office/drawing/2014/main" id="{69A6DB0C-6C9F-6747-9591-61B8E022482C}"/>
              </a:ext>
            </a:extLst>
          </p:cNvPr>
          <p:cNvSpPr txBox="1">
            <a:spLocks/>
          </p:cNvSpPr>
          <p:nvPr/>
        </p:nvSpPr>
        <p:spPr>
          <a:xfrm>
            <a:off x="155574" y="110458"/>
            <a:ext cx="12990409" cy="75421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cap="all" dirty="0">
                <a:solidFill>
                  <a:srgbClr val="E14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Technological Need</a:t>
            </a:r>
          </a:p>
        </p:txBody>
      </p:sp>
      <p:sp>
        <p:nvSpPr>
          <p:cNvPr id="49" name="Content Placeholder 6">
            <a:extLst>
              <a:ext uri="{FF2B5EF4-FFF2-40B4-BE49-F238E27FC236}">
                <a16:creationId xmlns:a16="http://schemas.microsoft.com/office/drawing/2014/main" id="{8A7CAB0A-D896-754C-9D99-603C7E5710B0}"/>
              </a:ext>
            </a:extLst>
          </p:cNvPr>
          <p:cNvSpPr txBox="1">
            <a:spLocks/>
          </p:cNvSpPr>
          <p:nvPr/>
        </p:nvSpPr>
        <p:spPr>
          <a:xfrm>
            <a:off x="1124629" y="1235618"/>
            <a:ext cx="5670310" cy="5114382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i="1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technical problem with current technology?</a:t>
            </a:r>
          </a:p>
          <a:p>
            <a:pPr algn="l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13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>
            <a:extLst>
              <a:ext uri="{FF2B5EF4-FFF2-40B4-BE49-F238E27FC236}">
                <a16:creationId xmlns:a16="http://schemas.microsoft.com/office/drawing/2014/main" id="{69A6DB0C-6C9F-6747-9591-61B8E022482C}"/>
              </a:ext>
            </a:extLst>
          </p:cNvPr>
          <p:cNvSpPr txBox="1">
            <a:spLocks/>
          </p:cNvSpPr>
          <p:nvPr/>
        </p:nvSpPr>
        <p:spPr>
          <a:xfrm>
            <a:off x="155574" y="110458"/>
            <a:ext cx="12990409" cy="75421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cap="all" dirty="0">
                <a:solidFill>
                  <a:srgbClr val="E14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Technological Solution</a:t>
            </a:r>
          </a:p>
        </p:txBody>
      </p:sp>
      <p:sp>
        <p:nvSpPr>
          <p:cNvPr id="49" name="Content Placeholder 6">
            <a:extLst>
              <a:ext uri="{FF2B5EF4-FFF2-40B4-BE49-F238E27FC236}">
                <a16:creationId xmlns:a16="http://schemas.microsoft.com/office/drawing/2014/main" id="{8A7CAB0A-D896-754C-9D99-603C7E5710B0}"/>
              </a:ext>
            </a:extLst>
          </p:cNvPr>
          <p:cNvSpPr txBox="1">
            <a:spLocks/>
          </p:cNvSpPr>
          <p:nvPr/>
        </p:nvSpPr>
        <p:spPr>
          <a:xfrm>
            <a:off x="1124629" y="1235618"/>
            <a:ext cx="5481124" cy="5114382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i="1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new technical capability or improvement and how does it work?</a:t>
            </a:r>
          </a:p>
          <a:p>
            <a:pPr algn="l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52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>
            <a:extLst>
              <a:ext uri="{FF2B5EF4-FFF2-40B4-BE49-F238E27FC236}">
                <a16:creationId xmlns:a16="http://schemas.microsoft.com/office/drawing/2014/main" id="{69A6DB0C-6C9F-6747-9591-61B8E022482C}"/>
              </a:ext>
            </a:extLst>
          </p:cNvPr>
          <p:cNvSpPr txBox="1">
            <a:spLocks/>
          </p:cNvSpPr>
          <p:nvPr/>
        </p:nvSpPr>
        <p:spPr>
          <a:xfrm>
            <a:off x="155574" y="110458"/>
            <a:ext cx="12990409" cy="75421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cap="all" dirty="0">
                <a:solidFill>
                  <a:srgbClr val="E14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Need</a:t>
            </a:r>
          </a:p>
        </p:txBody>
      </p:sp>
      <p:sp>
        <p:nvSpPr>
          <p:cNvPr id="49" name="Content Placeholder 6">
            <a:extLst>
              <a:ext uri="{FF2B5EF4-FFF2-40B4-BE49-F238E27FC236}">
                <a16:creationId xmlns:a16="http://schemas.microsoft.com/office/drawing/2014/main" id="{8A7CAB0A-D896-754C-9D99-603C7E5710B0}"/>
              </a:ext>
            </a:extLst>
          </p:cNvPr>
          <p:cNvSpPr txBox="1">
            <a:spLocks/>
          </p:cNvSpPr>
          <p:nvPr/>
        </p:nvSpPr>
        <p:spPr>
          <a:xfrm>
            <a:off x="1124629" y="1235618"/>
            <a:ext cx="5481124" cy="5114382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i="1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the customer of the technology and why would they pay for it?</a:t>
            </a:r>
          </a:p>
          <a:p>
            <a:pPr algn="l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82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>
            <a:extLst>
              <a:ext uri="{FF2B5EF4-FFF2-40B4-BE49-F238E27FC236}">
                <a16:creationId xmlns:a16="http://schemas.microsoft.com/office/drawing/2014/main" id="{69A6DB0C-6C9F-6747-9591-61B8E022482C}"/>
              </a:ext>
            </a:extLst>
          </p:cNvPr>
          <p:cNvSpPr txBox="1">
            <a:spLocks/>
          </p:cNvSpPr>
          <p:nvPr/>
        </p:nvSpPr>
        <p:spPr>
          <a:xfrm>
            <a:off x="155574" y="110458"/>
            <a:ext cx="12990409" cy="75421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cap="all" dirty="0">
                <a:solidFill>
                  <a:srgbClr val="E14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Plan</a:t>
            </a:r>
          </a:p>
        </p:txBody>
      </p:sp>
      <p:sp>
        <p:nvSpPr>
          <p:cNvPr id="49" name="Content Placeholder 6">
            <a:extLst>
              <a:ext uri="{FF2B5EF4-FFF2-40B4-BE49-F238E27FC236}">
                <a16:creationId xmlns:a16="http://schemas.microsoft.com/office/drawing/2014/main" id="{8A7CAB0A-D896-754C-9D99-603C7E5710B0}"/>
              </a:ext>
            </a:extLst>
          </p:cNvPr>
          <p:cNvSpPr txBox="1">
            <a:spLocks/>
          </p:cNvSpPr>
          <p:nvPr/>
        </p:nvSpPr>
        <p:spPr>
          <a:xfrm>
            <a:off x="1124629" y="1235618"/>
            <a:ext cx="5481124" cy="5114382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i="1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technological bottleneck that development can solve in 2-3mths?</a:t>
            </a:r>
          </a:p>
          <a:p>
            <a:pPr algn="l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87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>
            <a:extLst>
              <a:ext uri="{FF2B5EF4-FFF2-40B4-BE49-F238E27FC236}">
                <a16:creationId xmlns:a16="http://schemas.microsoft.com/office/drawing/2014/main" id="{69A6DB0C-6C9F-6747-9591-61B8E022482C}"/>
              </a:ext>
            </a:extLst>
          </p:cNvPr>
          <p:cNvSpPr txBox="1">
            <a:spLocks/>
          </p:cNvSpPr>
          <p:nvPr/>
        </p:nvSpPr>
        <p:spPr>
          <a:xfrm>
            <a:off x="155574" y="110458"/>
            <a:ext cx="12990409" cy="75421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cap="all" dirty="0">
                <a:solidFill>
                  <a:srgbClr val="E14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 Contributors</a:t>
            </a:r>
          </a:p>
        </p:txBody>
      </p:sp>
      <p:sp>
        <p:nvSpPr>
          <p:cNvPr id="49" name="Content Placeholder 6">
            <a:extLst>
              <a:ext uri="{FF2B5EF4-FFF2-40B4-BE49-F238E27FC236}">
                <a16:creationId xmlns:a16="http://schemas.microsoft.com/office/drawing/2014/main" id="{8A7CAB0A-D896-754C-9D99-603C7E5710B0}"/>
              </a:ext>
            </a:extLst>
          </p:cNvPr>
          <p:cNvSpPr txBox="1">
            <a:spLocks/>
          </p:cNvSpPr>
          <p:nvPr/>
        </p:nvSpPr>
        <p:spPr>
          <a:xfrm>
            <a:off x="155574" y="5265683"/>
            <a:ext cx="13481598" cy="1781502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900" i="1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I/we am/are the inventors(s) of the invention;</a:t>
            </a:r>
            <a:endParaRPr lang="en-US" sz="1900" dirty="0">
              <a:solidFill>
                <a:srgbClr val="D9D9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en-US" sz="1900" i="1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UMB inventor(s) are named;</a:t>
            </a:r>
            <a:endParaRPr lang="en-US" sz="1900" dirty="0">
              <a:solidFill>
                <a:srgbClr val="D9D9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en-US" sz="1900" i="1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information provided herein is accurate to the best of my/our knowledge; and</a:t>
            </a:r>
            <a:endParaRPr lang="en-US" sz="1900" dirty="0">
              <a:solidFill>
                <a:srgbClr val="D9D9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900" i="1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I/we agree to assign, and do hereby irrevocably assign, to the University of Maryland, Baltimore all of my/our right, title, and interests in the invention. Applicants agree to complete an </a:t>
            </a:r>
            <a:r>
              <a:rPr lang="en-US" sz="1900" b="1" i="1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 Invention Disclosure</a:t>
            </a:r>
            <a:endParaRPr lang="en-US" sz="1900" b="1" dirty="0">
              <a:solidFill>
                <a:srgbClr val="D9D9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06718DE-9F4A-BFE0-06B3-3814DEC46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377015"/>
              </p:ext>
            </p:extLst>
          </p:nvPr>
        </p:nvGraphicFramePr>
        <p:xfrm>
          <a:off x="2044911" y="2007489"/>
          <a:ext cx="9211734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05867">
                  <a:extLst>
                    <a:ext uri="{9D8B030D-6E8A-4147-A177-3AD203B41FA5}">
                      <a16:colId xmlns:a16="http://schemas.microsoft.com/office/drawing/2014/main" val="1777268521"/>
                    </a:ext>
                  </a:extLst>
                </a:gridCol>
                <a:gridCol w="4605867">
                  <a:extLst>
                    <a:ext uri="{9D8B030D-6E8A-4147-A177-3AD203B41FA5}">
                      <a16:colId xmlns:a16="http://schemas.microsoft.com/office/drawing/2014/main" val="3911827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Department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616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486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115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498245"/>
                  </a:ext>
                </a:extLst>
              </a:tr>
            </a:tbl>
          </a:graphicData>
        </a:graphic>
      </p:graphicFrame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53F58412-E313-116A-FC9F-0A152B9E87B9}"/>
              </a:ext>
            </a:extLst>
          </p:cNvPr>
          <p:cNvSpPr txBox="1">
            <a:spLocks/>
          </p:cNvSpPr>
          <p:nvPr/>
        </p:nvSpPr>
        <p:spPr>
          <a:xfrm>
            <a:off x="1124629" y="1235618"/>
            <a:ext cx="5481124" cy="754217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i="1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has or will contribute to the technology during the competition?</a:t>
            </a:r>
          </a:p>
          <a:p>
            <a:pPr algn="l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34814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Slide 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29791A1709B240A7DD7EDCC1CC892C" ma:contentTypeVersion="4" ma:contentTypeDescription="Create a new document." ma:contentTypeScope="" ma:versionID="3a0fb65b7e5ae505c47b9e4071804510">
  <xsd:schema xmlns:xsd="http://www.w3.org/2001/XMLSchema" xmlns:xs="http://www.w3.org/2001/XMLSchema" xmlns:p="http://schemas.microsoft.com/office/2006/metadata/properties" xmlns:ns2="c116ebfd-f4e0-4012-bafb-801b2454e3b8" targetNamespace="http://schemas.microsoft.com/office/2006/metadata/properties" ma:root="true" ma:fieldsID="b92c0015aad2adb224d663a72069302a" ns2:_="">
    <xsd:import namespace="c116ebfd-f4e0-4012-bafb-801b2454e3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6ebfd-f4e0-4012-bafb-801b2454e3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8FDEAE-8EFD-4565-82E9-E5513CC5ECF0}">
  <ds:schemaRefs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c116ebfd-f4e0-4012-bafb-801b2454e3b8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414FE5C-5FA8-4227-9C9B-EA606E5B2E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16ebfd-f4e0-4012-bafb-801b2454e3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741D87-472C-4A01-AFC4-518E7E2A0B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36858</TotalTime>
  <Words>169</Words>
  <Application>Microsoft Office PowerPoint</Application>
  <PresentationFormat>Custom</PresentationFormat>
  <Paragraphs>23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Title Slide A</vt:lpstr>
      <vt:lpstr>Title Slide B</vt:lpstr>
      <vt:lpstr>TItle Slide 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Lafferty, Mark</dc:creator>
  <cp:lastModifiedBy>Lee, Dustin</cp:lastModifiedBy>
  <cp:revision>1007</cp:revision>
  <cp:lastPrinted>2020-11-28T15:15:29Z</cp:lastPrinted>
  <dcterms:created xsi:type="dcterms:W3CDTF">2017-01-11T16:16:09Z</dcterms:created>
  <dcterms:modified xsi:type="dcterms:W3CDTF">2022-05-31T18:14:12Z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0x0101005429791A1709B240A7DD7EDCC1CC892C</vt:lpwstr>
  </property>
  <property fmtid="{D5CDD505-2E9C-101B-9397-08002B2CF9AE}" pid="3" name="Order">
    <vt:r8>353900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